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1348-5D9E-49AA-847C-83D4267DB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E29D8-E41A-4C83-99E2-9868B3CDF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35545-DE59-4E4B-B5F7-E89D5C9B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35B5-0075-41A6-84BC-23003769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ABD7-E6BE-40DA-BED2-F76CAEE6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67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0A62-1811-41FF-A3A8-994FB612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01A6C-6318-4C00-8E50-FF7436BDB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216F9-0F5A-438B-9905-7AFAC89E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DCD35-61C0-4A4C-919E-092AAFE2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BE774-0912-4B94-A8F4-5A849617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60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87736-D47B-49A4-9FD2-3FB329120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6D43B-8F95-4EF6-97A9-7A77B4B47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6FFDA-8182-4124-8488-3012DBD7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432DD-5490-4975-B9DF-11A6BF34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6A63-EB1B-4CE9-ADD1-F3E9000F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90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C054-528C-4F32-BD0A-FFFD94D1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84CF-6987-40FD-9479-2410D81DD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D2FD1-13EA-4B29-8D02-EBBD66D1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D59A0-533A-43B5-B24F-A23C4B1C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C181F-0F78-4E55-BBB5-49AE9DA1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80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1A41-69B0-46A0-BFEA-B8794CF2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699F7-3743-42E4-8454-2CDCF3F3D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53C1-59FA-4238-ACB0-F3CAD5D3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77A20-D0B4-4CD1-91E6-5BB320DD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04DA9-4E11-4EF7-BF12-CB1CB775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3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35A3-92C2-4944-A2EF-C44D2183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D096-61D2-4DD4-A8E7-79B370A32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2CD00-83A4-4281-8D59-913A58DF0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2548E-F26F-4B58-B8E2-E2B466A8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96875-B16A-49D8-BB77-644224B9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504D-C154-4B57-A2AC-92B55E34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5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EBCD-35A6-4EB0-AAAB-6437EB4C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A3CA8-E2F2-4653-8ABB-01CF61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32D4D-F253-4393-9854-8894AAFBF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AC11B-49AA-44BE-AA9F-DB96366B2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CC826-DA9C-459D-AE8C-3017A3CDB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2C3FB-90E0-44A2-817C-A628CDFC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5D9D-00DF-43DD-96F5-EA6A12DB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63588-371C-477C-85FC-6DAE1745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11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CA35-77B0-4C04-AE20-4CE71970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CD6C6-80E1-4DAC-A363-C0070810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21B44-DC79-4ED9-AA6B-234675A1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CC4F8-5C85-4E5F-9AFF-D4C02153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51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BE926-88B6-47D6-A9C1-69F5803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0E7DF-BF7B-4B18-94D6-457E2659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28B5A-BBCC-4396-888B-7AE1094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BBDC-96FE-4947-8090-362728A4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0EC9-C048-43A4-BCFB-37826831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EC127-CF42-4716-97AD-190B38F98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31E29-4C11-448E-B643-06F9539B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29D30-EAB4-4C01-A878-95FFA9BC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8153E-0158-47C4-B391-4A6E9FDB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35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A86E-A433-4CAF-83A2-AF558E97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68E0E-BF8F-4BFC-ACFD-F6B90D980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A949-9D41-402B-BB1B-6EF2BFCB8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58358-F1C0-466F-AE5F-FED6B47D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FB4E0-9199-48B0-962C-BEB93809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1C5DD-F5E8-430E-B803-905C95F1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00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69E18-259B-43DE-8416-38A7E43C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AF57C-6CB0-4843-83C9-5D3793861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63F6-22C7-4093-8CB3-A7CA66951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30B8-EB60-4C58-8764-799E3C76548A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550EC-19E2-4F97-B785-2B060DF42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A601B-FCB5-4342-B698-E0F07032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E2B6-9031-4A42-807F-7592CF505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1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BFCB-1743-4297-B132-C91E99859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29BF1-24FC-4255-992D-4F3CBA109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66670-4A8E-4B26-83DA-2485CB18C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4818"/>
            <a:ext cx="2331586" cy="208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2560F-EF1D-4B4E-8802-C7C779E81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4" y="1122218"/>
            <a:ext cx="2001711" cy="2056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A43335-505A-4802-BBF8-DA53CD533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8" y="979401"/>
            <a:ext cx="2001710" cy="1179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7580D5-F742-40D0-861F-12DB6DD15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11" y="3673713"/>
            <a:ext cx="2604061" cy="1597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40A7EC-65E4-4728-8011-DD711CF2D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15" y="3689253"/>
            <a:ext cx="2370353" cy="802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51B9E7-4709-4894-9228-BD8FE447E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72" y="2460608"/>
            <a:ext cx="2721617" cy="9683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0219A-C76D-41F7-BCF5-7FD1EE05B4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1970360"/>
            <a:ext cx="1880258" cy="15262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9F26C2-790E-4DA4-BF96-25A455DE27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18" y="3597193"/>
            <a:ext cx="1739424" cy="16789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EFE5D9-2694-4E5A-AA5E-EC6C3D7AE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62" y="3634369"/>
            <a:ext cx="1632801" cy="1655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C96D2B-7612-469E-A66C-8C82D63049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68" y="3565524"/>
            <a:ext cx="1550054" cy="16789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D147C4-D776-412B-8524-68C649C31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50" y="1122217"/>
            <a:ext cx="2817123" cy="1195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8C2CEE-B18A-4D15-89C2-AD22FAFB7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33" y="4514957"/>
            <a:ext cx="2299855" cy="7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tirocinantebj</dc:creator>
  <cp:lastModifiedBy>tirocinantebj</cp:lastModifiedBy>
  <cp:revision>3</cp:revision>
  <dcterms:created xsi:type="dcterms:W3CDTF">2019-06-17T07:34:47Z</dcterms:created>
  <dcterms:modified xsi:type="dcterms:W3CDTF">2019-06-17T08:03:46Z</dcterms:modified>
</cp:coreProperties>
</file>