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CEBEB-503C-121C-22F1-DCF7FE8C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79E0B0-28AA-FE17-D163-4C6EAA5BC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D19A1-D55A-FDBC-C427-6E4B17BB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44405-A653-CEA2-8473-30B6AAC4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C7965-4099-C06F-829A-D49B76F0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7A2FA-556D-A9CD-91A4-0A7585ADA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486F9-0E4E-50C2-6CD1-61C9D20F7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75D8E-BE8E-273F-92EA-40E723FE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6FD0E-07F3-AC8B-EC2E-C9D19243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0A32E-F911-3514-1D69-01B2A870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7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F2F4AC-3CED-7AEA-0E62-682EB98F3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D8CDEB-A099-B143-740D-D5A5A80FC6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4E10C-EA8B-F11E-0FF9-262621890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625BB-98A2-E8B8-0C1C-3AF8BD801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E4C44-475F-6214-E537-730486A7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1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2A231-6AA8-4FF1-2268-AE6706D29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3D786-57B3-5BE1-D490-7F8CFE7E4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82246-2569-BE6B-0E20-F16C7C05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A9C95-B9F3-F593-2AB6-F7D5DFFD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0DA5D-FAD7-DF62-00C8-CD5330B3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6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EFBD-86D8-BBEC-CDDF-188217951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F23C6-2E96-56D2-0611-F4BB3BFD0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4AEBA-C6E0-3F54-70AE-0074F187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72C5F-B98E-BC57-0555-FF94EE47E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7FFF7-510F-0C16-DF82-4441A78D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8C2F-A07D-FA03-68E1-C44038F67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97C8A-37F2-4C7A-C90E-60CEEDF30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DF65A-DD01-1A94-FE5F-45B349C28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A633E7-4FB2-9D28-02BC-15562875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3798A-9C6A-E844-0240-A64FC679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3F73A-C204-B05A-3C9F-87E84A04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4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2441-B9A4-748E-974D-386D37B8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E13A3-263A-2973-AE02-003A61D85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71706-E44F-08E5-F5F6-B2D71FB24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1D6D09-28D5-EFB2-F1F0-D49336C188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2B2CD6-677E-8B4C-2254-C1A37F784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B16321-0499-583C-7A1C-424069D4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BB4245-9544-FC64-FCE3-24E1934F8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1B683D-B170-2255-E98C-12999A03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8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F073-DC5D-182B-D5C9-F3C646D26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D3D6C-1325-1A6E-3B6F-0E16E69B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3FD62-9D56-DDED-E1E5-1D19AC44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5061A-153D-3933-3CAB-75350C1B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AA0416-78FA-AB70-BEB6-E26561A8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044BA-3FA8-B27C-92F4-268B2E01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DB662-9998-0429-25F3-F863037A4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0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7E664-AA02-FD28-968F-EA1F1D4BD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CA97-6BE3-5A1D-5038-E824CAA8C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F5092-E2A4-3EB7-952E-AA79A3339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45722-2D60-673E-D1D6-8AA900ED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31F77-A195-5BC8-FCDD-F3820CD3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26C3F-1818-D2EE-B071-2DCFD18A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6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0C9A7-745F-2749-19EC-A6BAF214C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B3BC4-9DCD-7615-580D-95586905D8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8F7CB6-D347-1B66-CD9F-3F10F6659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55B2B-395A-9200-7A53-29E2BBE53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E0ED8-BA63-C7A2-6AD8-1B0794A24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0A799-2C9B-8636-0AA2-8047314F4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2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07A65-647C-3E0E-5EBD-4EA71CC9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C5E45-3C8D-D2B5-1401-AE4104E34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8B120-2CB7-50EE-E9C4-582A9558BB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E2907-531E-4419-B25D-B0EEC481B95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5E667-691B-5E4C-68F5-A0A70BEF2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07538-B682-83C1-27AE-17A1E5F3D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1BC4D-0943-4DEE-9E87-D45E471E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8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046E60-F50B-1FCD-3DE9-D30963B89B7F}"/>
              </a:ext>
            </a:extLst>
          </p:cNvPr>
          <p:cNvSpPr/>
          <p:nvPr/>
        </p:nvSpPr>
        <p:spPr>
          <a:xfrm>
            <a:off x="1432175" y="1203281"/>
            <a:ext cx="4223658" cy="7293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40ECB6-0AC5-1360-8E0D-30ED860F7373}"/>
              </a:ext>
            </a:extLst>
          </p:cNvPr>
          <p:cNvSpPr/>
          <p:nvPr/>
        </p:nvSpPr>
        <p:spPr>
          <a:xfrm>
            <a:off x="1446186" y="1999863"/>
            <a:ext cx="4209647" cy="378565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09DFED-9966-9B61-9198-D813599B6C90}"/>
              </a:ext>
            </a:extLst>
          </p:cNvPr>
          <p:cNvSpPr/>
          <p:nvPr/>
        </p:nvSpPr>
        <p:spPr>
          <a:xfrm>
            <a:off x="5769428" y="1203281"/>
            <a:ext cx="4223658" cy="7293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E81F04-256E-6878-11FE-43A775C33647}"/>
              </a:ext>
            </a:extLst>
          </p:cNvPr>
          <p:cNvSpPr txBox="1"/>
          <p:nvPr/>
        </p:nvSpPr>
        <p:spPr>
          <a:xfrm>
            <a:off x="1760764" y="130383"/>
            <a:ext cx="8441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kern="100" dirty="0">
                <a:effectLst/>
                <a:latin typeface="Times New Roman" panose="02020603050405020304" pitchFamily="18" charset="0"/>
                <a:ea typeface="FangSong_GB2312" panose="02010609060101010101" pitchFamily="49" charset="-122"/>
              </a:rPr>
              <a:t>The 2023 Tianjin-Italy SME Business and Investment Conference &amp; MEWG Company Roadshow</a:t>
            </a:r>
            <a:r>
              <a:rPr lang="en-US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 </a:t>
            </a:r>
            <a:endParaRPr lang="en-US" sz="20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S</a:t>
            </a:r>
            <a:r>
              <a:rPr lang="en-US" sz="2000" b="1" i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ponsorship package</a:t>
            </a:r>
            <a:endParaRPr lang="en-US" sz="2000" b="1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07EBC6-825A-B099-1E2C-A12EFB3279A5}"/>
              </a:ext>
            </a:extLst>
          </p:cNvPr>
          <p:cNvSpPr txBox="1"/>
          <p:nvPr/>
        </p:nvSpPr>
        <p:spPr>
          <a:xfrm>
            <a:off x="2619727" y="1244785"/>
            <a:ext cx="2329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I Sponsorship 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3000 RMB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A06F1E-E314-7E42-B207-EC175E33D41E}"/>
              </a:ext>
            </a:extLst>
          </p:cNvPr>
          <p:cNvSpPr txBox="1"/>
          <p:nvPr/>
        </p:nvSpPr>
        <p:spPr>
          <a:xfrm>
            <a:off x="6281057" y="1244785"/>
            <a:ext cx="320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II Premium Sponsorship 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5000 RMB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A9EF-6E8E-75C1-440D-EE96ABC3528C}"/>
              </a:ext>
            </a:extLst>
          </p:cNvPr>
          <p:cNvSpPr/>
          <p:nvPr/>
        </p:nvSpPr>
        <p:spPr>
          <a:xfrm>
            <a:off x="5783439" y="1999863"/>
            <a:ext cx="4209647" cy="378565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B6A3FD-AF49-B9FD-04C0-3AA751649170}"/>
              </a:ext>
            </a:extLst>
          </p:cNvPr>
          <p:cNvSpPr txBox="1"/>
          <p:nvPr/>
        </p:nvSpPr>
        <p:spPr>
          <a:xfrm>
            <a:off x="1230086" y="2018148"/>
            <a:ext cx="439722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81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Benefits:</a:t>
            </a:r>
          </a:p>
          <a:p>
            <a:pPr marL="25781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- 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Company logo included in the pre-event and post event promotional and media campaign (including CICC press release and thank you note)</a:t>
            </a:r>
            <a:endParaRPr lang="en-US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marL="25781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- 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Company logo printed on on-site promotional materials of the main forums (I.e. backdrop, screen and other relevant materials)</a:t>
            </a:r>
            <a:endParaRPr lang="en-US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marL="25781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- Invitation to the event</a:t>
            </a:r>
            <a:endParaRPr lang="en-US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 marL="25781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- </a:t>
            </a:r>
            <a:r>
              <a:rPr lang="en-US" sz="16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Acknowledgement as sponsor during the event main forums</a:t>
            </a:r>
            <a:endParaRPr lang="en-US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/>
              <a:cs typeface="Arial Unicode M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C7ACA6-C0AA-9D62-D359-DCA3AA6BA9A1}"/>
              </a:ext>
            </a:extLst>
          </p:cNvPr>
          <p:cNvSpPr txBox="1"/>
          <p:nvPr/>
        </p:nvSpPr>
        <p:spPr>
          <a:xfrm>
            <a:off x="5698368" y="2008826"/>
            <a:ext cx="4223658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217805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Benefits</a:t>
            </a:r>
          </a:p>
          <a:p>
            <a:pPr marL="53975" marR="0" algn="just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 Company logo included in the pre-event and post event promotional campaign in Premium position (including CICC press release and thank you note)</a:t>
            </a:r>
          </a:p>
          <a:p>
            <a:pPr marL="53975" marR="0" algn="just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-Company logo printed on on-site promotional materials of the main forums in Premium position (I.e. backdrop, screen and other relevant materials)</a:t>
            </a:r>
          </a:p>
          <a:p>
            <a:pPr marL="53975" marR="0" algn="just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 Invitation to the event </a:t>
            </a:r>
          </a:p>
          <a:p>
            <a:pPr marL="53975" marR="0" algn="just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 Brief company video during the event and acknowledgment during the main forums</a:t>
            </a:r>
          </a:p>
          <a:p>
            <a:pPr marL="53975" marR="0" algn="just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 Logo inclusion in “Valued Members” plate board to be set in the new CICC Office </a:t>
            </a:r>
          </a:p>
          <a:p>
            <a:pPr marL="53975" marR="0" algn="just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- Media mention / interview (subject to Media final confirmation) or dedicated promotion on CICC </a:t>
            </a:r>
            <a:r>
              <a:rPr lang="en-US" sz="1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Wechat</a:t>
            </a:r>
            <a:r>
              <a:rPr lang="en-US" sz="1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</a:rPr>
              <a:t> Channel</a:t>
            </a:r>
          </a:p>
        </p:txBody>
      </p:sp>
      <p:pic>
        <p:nvPicPr>
          <p:cNvPr id="25" name="Picture 24" descr="Shape&#10;&#10;Description automatically generated with medium confidence">
            <a:extLst>
              <a:ext uri="{FF2B5EF4-FFF2-40B4-BE49-F238E27FC236}">
                <a16:creationId xmlns:a16="http://schemas.microsoft.com/office/drawing/2014/main" id="{85D7B5DF-9000-D3A3-EE75-9B3F6568D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623" y="6190269"/>
            <a:ext cx="3151718" cy="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00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199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Sabrina Chiara lurato</dc:creator>
  <cp:lastModifiedBy>Sabrina Chiara lurato</cp:lastModifiedBy>
  <cp:revision>4</cp:revision>
  <dcterms:created xsi:type="dcterms:W3CDTF">2023-02-27T04:31:04Z</dcterms:created>
  <dcterms:modified xsi:type="dcterms:W3CDTF">2023-02-28T02:12:51Z</dcterms:modified>
</cp:coreProperties>
</file>